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07/09/2021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主，請說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Speak, My Lord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753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千萬失喪靈魂將近死亡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-ban sit-song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請聽伊悲哀悽慘呼喊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 pi-ai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-chham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hoah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Millions now in sin and shame are dying,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Listen to their sad and bitter cry;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6029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弟兄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援助拯救迷羊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 kin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快回答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主我在此差我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Kin hoe-tap, Chu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Hasten, brother, hasten to the rescue,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Quickly answer, “Master, here am I.”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6339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主若出聲我就快答應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 tap-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my Lord, speak my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and I’ll be quick to answer Thee;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2520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我願意回答主請差遣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goan-i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hoe-tap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my Lord, speak my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and I will answer, “Lord send me.”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2685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753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荘稼成熟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收割時期將過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Chong-ka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siu-koah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咱要集合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收獲歸天國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chip-hap,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Soon the time, for reaping will be over,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Soon we’ll gather for the harvest home,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739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懇求荘稼之主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笑臉迎接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 e Chu,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ngia-chih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願聽見主稱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忠心良僕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”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liong-pok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the Lord of harvest smile upon 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we hear His blessed, “Child, well done.”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28836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主若出聲我就快答應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 tap-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my Lord, speak my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and I’ll be quick to answer Thee;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1659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我願意回答主請差遣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goan-i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hoe-tap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my Lord, speak my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and I will answer, “Lord send me.”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3374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聽荘稼之主溫柔地呼叫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 e Chu  un-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是誰願今天為我收成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ear the Lord of harvest sweetly calling,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“Who will go and work for me today?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是誰願領失喪的人就我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sit-song e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goa?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是誰願領伊走窄天程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’will bring to me the lost and dying?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will point them to the narrow way?”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主若出聲我就快答應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 tap-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my Lord, speak my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and I’ll be quick to answer Thee;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我願意回答主請差遣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goan-i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hoe-tap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my Lord, speak my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and I will answer, “Lord send me.”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5940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當靈火焚燒在先知口中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hun-sio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sian-ti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chhui-tiong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使他成為潔淨的活泉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the coal of fire touched the prophet,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Making him as pure, as pure can be;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1568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當主呼喚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是誰肯為阮去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他就回答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主請差遣我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hoe-tap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the voice of God said,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“Who’ll go for us?”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He answered, “Here I am, send me.”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532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主若出聲我就快答應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 tap-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my Lord, speak my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and I’ll be quick to answer Thee;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0170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主請說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Chu,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我願意回答主請差遣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goan-i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hoe-tap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my Lord, speak my Lord,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Speak and I will answer, “Lord send me.”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102217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1441</TotalTime>
  <Words>949</Words>
  <Application>Microsoft Office PowerPoint</Application>
  <PresentationFormat>Widescreen</PresentationFormat>
  <Paragraphs>119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174</cp:revision>
  <dcterms:created xsi:type="dcterms:W3CDTF">2018-01-05T06:11:53Z</dcterms:created>
  <dcterms:modified xsi:type="dcterms:W3CDTF">2021-09-07T05:54:02Z</dcterms:modified>
</cp:coreProperties>
</file>